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Mukta Light" panose="020B0604020202020204" charset="0"/>
      <p:regular r:id="rId9"/>
    </p:embeddedFont>
    <p:embeddedFont>
      <p:font typeface="Prompt Medium" panose="00000600000000000000" pitchFamily="2" charset="-34"/>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7" d="100"/>
          <a:sy n="67" d="100"/>
        </p:scale>
        <p:origin x="10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724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linkedin.com/in/anushka-singh-47b4a6335/"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2489" y="678061"/>
            <a:ext cx="7419023" cy="1889046"/>
          </a:xfrm>
          <a:prstGeom prst="rect">
            <a:avLst/>
          </a:prstGeom>
          <a:noFill/>
          <a:ln/>
        </p:spPr>
        <p:txBody>
          <a:bodyPr wrap="square" lIns="0" tIns="0" rIns="0" bIns="0" rtlCol="0" anchor="t"/>
          <a:lstStyle/>
          <a:p>
            <a:pPr marL="0" indent="0">
              <a:lnSpc>
                <a:spcPts val="7400"/>
              </a:lnSpc>
              <a:buNone/>
            </a:pPr>
            <a:r>
              <a:rPr lang="en-US" sz="5950" dirty="0">
                <a:solidFill>
                  <a:srgbClr val="C6BFEE"/>
                </a:solidFill>
                <a:latin typeface="Prompt Medium" pitchFamily="34" charset="0"/>
                <a:ea typeface="Prompt Medium" pitchFamily="34" charset="-122"/>
                <a:cs typeface="Prompt Medium" pitchFamily="34" charset="-120"/>
              </a:rPr>
              <a:t>Anushka Singh's  Portfolio</a:t>
            </a:r>
            <a:endParaRPr lang="en-US" sz="5950" dirty="0"/>
          </a:p>
        </p:txBody>
      </p:sp>
      <p:sp>
        <p:nvSpPr>
          <p:cNvPr id="4" name="Text 1"/>
          <p:cNvSpPr/>
          <p:nvPr/>
        </p:nvSpPr>
        <p:spPr>
          <a:xfrm>
            <a:off x="862489" y="2936677"/>
            <a:ext cx="7419023" cy="2760345"/>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Welcome to my portfolio! I'm Anushka Singh, a dedicated 2nd-year Computer Science student specializing in web development. This portfolio showcases my design philosophy, technical skills, and a collection of projects that demonstrate my ability to craft engaging user interfaces using HTML and CSS. As an aspiring web designer, I'm passionate about creating impactful digital solutions and constantly expanding my knowledge of new technologies.</a:t>
            </a:r>
            <a:endParaRPr lang="en-US" sz="1900" dirty="0"/>
          </a:p>
        </p:txBody>
      </p:sp>
      <p:sp>
        <p:nvSpPr>
          <p:cNvPr id="5" name="Text 2"/>
          <p:cNvSpPr/>
          <p:nvPr/>
        </p:nvSpPr>
        <p:spPr>
          <a:xfrm>
            <a:off x="862489" y="5974199"/>
            <a:ext cx="7419023" cy="1577340"/>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Explore my work to see how I bring ideas to life through seamless interactions and visually appealing designs. From cloning popular platforms to developing personal websites, each project reflects my commitment to user-friendly interfaces and clean, efficient code.</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6988"/>
          </a:xfrm>
          <a:prstGeom prst="rect">
            <a:avLst/>
          </a:prstGeom>
        </p:spPr>
      </p:pic>
      <p:sp>
        <p:nvSpPr>
          <p:cNvPr id="3" name="Text 0"/>
          <p:cNvSpPr/>
          <p:nvPr/>
        </p:nvSpPr>
        <p:spPr>
          <a:xfrm>
            <a:off x="1321356" y="3132653"/>
            <a:ext cx="4563547" cy="570428"/>
          </a:xfrm>
          <a:prstGeom prst="rect">
            <a:avLst/>
          </a:prstGeom>
          <a:noFill/>
          <a:ln/>
        </p:spPr>
        <p:txBody>
          <a:bodyPr wrap="none" lIns="0" tIns="0" rIns="0" bIns="0" rtlCol="0" anchor="t"/>
          <a:lstStyle/>
          <a:p>
            <a:pPr marL="0" indent="0">
              <a:lnSpc>
                <a:spcPts val="4450"/>
              </a:lnSpc>
              <a:buNone/>
            </a:pPr>
            <a:r>
              <a:rPr lang="en-US" sz="3550" dirty="0">
                <a:solidFill>
                  <a:srgbClr val="C6BFEE"/>
                </a:solidFill>
                <a:latin typeface="Prompt Medium" pitchFamily="34" charset="0"/>
                <a:ea typeface="Prompt Medium" pitchFamily="34" charset="-122"/>
                <a:cs typeface="Prompt Medium" pitchFamily="34" charset="-120"/>
              </a:rPr>
              <a:t>Portfolio Overview</a:t>
            </a:r>
            <a:endParaRPr lang="en-US" sz="3550" dirty="0"/>
          </a:p>
        </p:txBody>
      </p:sp>
      <p:sp>
        <p:nvSpPr>
          <p:cNvPr id="4" name="Shape 1"/>
          <p:cNvSpPr/>
          <p:nvPr/>
        </p:nvSpPr>
        <p:spPr>
          <a:xfrm>
            <a:off x="7303770" y="4011097"/>
            <a:ext cx="22860" cy="3652718"/>
          </a:xfrm>
          <a:prstGeom prst="roundRect">
            <a:avLst>
              <a:gd name="adj" fmla="val 377308"/>
            </a:avLst>
          </a:prstGeom>
          <a:solidFill>
            <a:srgbClr val="6D4562"/>
          </a:solidFill>
          <a:ln/>
        </p:spPr>
      </p:sp>
      <p:sp>
        <p:nvSpPr>
          <p:cNvPr id="5" name="Shape 2"/>
          <p:cNvSpPr/>
          <p:nvPr/>
        </p:nvSpPr>
        <p:spPr>
          <a:xfrm>
            <a:off x="6388418" y="4461629"/>
            <a:ext cx="718661" cy="22860"/>
          </a:xfrm>
          <a:prstGeom prst="roundRect">
            <a:avLst>
              <a:gd name="adj" fmla="val 377308"/>
            </a:avLst>
          </a:prstGeom>
          <a:solidFill>
            <a:srgbClr val="6D4562"/>
          </a:solidFill>
          <a:ln/>
        </p:spPr>
      </p:sp>
      <p:sp>
        <p:nvSpPr>
          <p:cNvPr id="6" name="Shape 3"/>
          <p:cNvSpPr/>
          <p:nvPr/>
        </p:nvSpPr>
        <p:spPr>
          <a:xfrm>
            <a:off x="7084219" y="4242078"/>
            <a:ext cx="461963" cy="461963"/>
          </a:xfrm>
          <a:prstGeom prst="roundRect">
            <a:avLst>
              <a:gd name="adj" fmla="val 18671"/>
            </a:avLst>
          </a:prstGeom>
          <a:solidFill>
            <a:srgbClr val="542C49"/>
          </a:solidFill>
          <a:ln w="7620">
            <a:solidFill>
              <a:srgbClr val="6D4562"/>
            </a:solidFill>
            <a:prstDash val="solid"/>
          </a:ln>
        </p:spPr>
      </p:sp>
      <p:sp>
        <p:nvSpPr>
          <p:cNvPr id="7" name="Text 4"/>
          <p:cNvSpPr/>
          <p:nvPr/>
        </p:nvSpPr>
        <p:spPr>
          <a:xfrm>
            <a:off x="7264003" y="4336137"/>
            <a:ext cx="102394" cy="273844"/>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1</a:t>
            </a:r>
            <a:endParaRPr lang="en-US" sz="2150" dirty="0"/>
          </a:p>
        </p:txBody>
      </p:sp>
      <p:sp>
        <p:nvSpPr>
          <p:cNvPr id="8" name="Text 5"/>
          <p:cNvSpPr/>
          <p:nvPr/>
        </p:nvSpPr>
        <p:spPr>
          <a:xfrm>
            <a:off x="3904059" y="4216360"/>
            <a:ext cx="2281714" cy="285155"/>
          </a:xfrm>
          <a:prstGeom prst="rect">
            <a:avLst/>
          </a:prstGeom>
          <a:noFill/>
          <a:ln/>
        </p:spPr>
        <p:txBody>
          <a:bodyPr wrap="none" lIns="0" tIns="0" rIns="0" bIns="0" rtlCol="0" anchor="t"/>
          <a:lstStyle/>
          <a:p>
            <a:pPr marL="0" indent="0" algn="r">
              <a:lnSpc>
                <a:spcPts val="2200"/>
              </a:lnSpc>
              <a:buNone/>
            </a:pPr>
            <a:r>
              <a:rPr lang="en-US" sz="1750" dirty="0">
                <a:solidFill>
                  <a:srgbClr val="DAD8E9"/>
                </a:solidFill>
                <a:latin typeface="Prompt Medium" pitchFamily="34" charset="0"/>
                <a:ea typeface="Prompt Medium" pitchFamily="34" charset="-122"/>
                <a:cs typeface="Prompt Medium" pitchFamily="34" charset="-120"/>
              </a:rPr>
              <a:t>Sidebar Navigation</a:t>
            </a:r>
            <a:endParaRPr lang="en-US" sz="1750" dirty="0"/>
          </a:p>
        </p:txBody>
      </p:sp>
      <p:sp>
        <p:nvSpPr>
          <p:cNvPr id="9" name="Text 6"/>
          <p:cNvSpPr/>
          <p:nvPr/>
        </p:nvSpPr>
        <p:spPr>
          <a:xfrm>
            <a:off x="1321356" y="4624626"/>
            <a:ext cx="4864418" cy="985837"/>
          </a:xfrm>
          <a:prstGeom prst="rect">
            <a:avLst/>
          </a:prstGeom>
          <a:noFill/>
          <a:ln/>
        </p:spPr>
        <p:txBody>
          <a:bodyPr wrap="square" lIns="0" tIns="0" rIns="0" bIns="0" rtlCol="0" anchor="t"/>
          <a:lstStyle/>
          <a:p>
            <a:pPr marL="0" indent="0" algn="r">
              <a:lnSpc>
                <a:spcPts val="2550"/>
              </a:lnSpc>
              <a:buNone/>
            </a:pPr>
            <a:r>
              <a:rPr lang="en-US" sz="1600" dirty="0">
                <a:solidFill>
                  <a:srgbClr val="DAD8E9"/>
                </a:solidFill>
                <a:latin typeface="Mukta Light" pitchFamily="34" charset="0"/>
                <a:ea typeface="Mukta Light" pitchFamily="34" charset="-122"/>
                <a:cs typeface="Mukta Light" pitchFamily="34" charset="-120"/>
              </a:rPr>
              <a:t>A fixed left sidebar featuring the designer's name and a menu with links to About, Projects, Skills, and Contact sections.</a:t>
            </a:r>
            <a:endParaRPr lang="en-US" sz="1600" dirty="0"/>
          </a:p>
        </p:txBody>
      </p:sp>
      <p:sp>
        <p:nvSpPr>
          <p:cNvPr id="10" name="Shape 7"/>
          <p:cNvSpPr/>
          <p:nvPr/>
        </p:nvSpPr>
        <p:spPr>
          <a:xfrm>
            <a:off x="7523321" y="5488305"/>
            <a:ext cx="718661" cy="22860"/>
          </a:xfrm>
          <a:prstGeom prst="roundRect">
            <a:avLst>
              <a:gd name="adj" fmla="val 377308"/>
            </a:avLst>
          </a:prstGeom>
          <a:solidFill>
            <a:srgbClr val="6D4562"/>
          </a:solidFill>
          <a:ln/>
        </p:spPr>
      </p:sp>
      <p:sp>
        <p:nvSpPr>
          <p:cNvPr id="11" name="Shape 8"/>
          <p:cNvSpPr/>
          <p:nvPr/>
        </p:nvSpPr>
        <p:spPr>
          <a:xfrm>
            <a:off x="7084219" y="5268754"/>
            <a:ext cx="461963" cy="461963"/>
          </a:xfrm>
          <a:prstGeom prst="roundRect">
            <a:avLst>
              <a:gd name="adj" fmla="val 18671"/>
            </a:avLst>
          </a:prstGeom>
          <a:solidFill>
            <a:srgbClr val="542C49"/>
          </a:solidFill>
          <a:ln w="7620">
            <a:solidFill>
              <a:srgbClr val="6D4562"/>
            </a:solidFill>
            <a:prstDash val="solid"/>
          </a:ln>
        </p:spPr>
      </p:sp>
      <p:sp>
        <p:nvSpPr>
          <p:cNvPr id="12" name="Text 9"/>
          <p:cNvSpPr/>
          <p:nvPr/>
        </p:nvSpPr>
        <p:spPr>
          <a:xfrm>
            <a:off x="7235071" y="5362813"/>
            <a:ext cx="160139" cy="273844"/>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2</a:t>
            </a:r>
            <a:endParaRPr lang="en-US" sz="2150" dirty="0"/>
          </a:p>
        </p:txBody>
      </p:sp>
      <p:sp>
        <p:nvSpPr>
          <p:cNvPr id="13" name="Text 10"/>
          <p:cNvSpPr/>
          <p:nvPr/>
        </p:nvSpPr>
        <p:spPr>
          <a:xfrm>
            <a:off x="8444627" y="5243036"/>
            <a:ext cx="2281714" cy="285155"/>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Main Content Area</a:t>
            </a:r>
            <a:endParaRPr lang="en-US" sz="1750" dirty="0"/>
          </a:p>
        </p:txBody>
      </p:sp>
      <p:sp>
        <p:nvSpPr>
          <p:cNvPr id="14" name="Text 11"/>
          <p:cNvSpPr/>
          <p:nvPr/>
        </p:nvSpPr>
        <p:spPr>
          <a:xfrm>
            <a:off x="8444627" y="5651302"/>
            <a:ext cx="4864418" cy="657225"/>
          </a:xfrm>
          <a:prstGeom prst="rect">
            <a:avLst/>
          </a:prstGeom>
          <a:noFill/>
          <a:ln/>
        </p:spPr>
        <p:txBody>
          <a:bodyPr wrap="squar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Divided into five sections: Introduction, About Me, Projects, Skills, and Contact information.</a:t>
            </a:r>
            <a:endParaRPr lang="en-US" sz="1600" dirty="0"/>
          </a:p>
        </p:txBody>
      </p:sp>
      <p:sp>
        <p:nvSpPr>
          <p:cNvPr id="15" name="Shape 12"/>
          <p:cNvSpPr/>
          <p:nvPr/>
        </p:nvSpPr>
        <p:spPr>
          <a:xfrm>
            <a:off x="6388418" y="6471523"/>
            <a:ext cx="718661" cy="22860"/>
          </a:xfrm>
          <a:prstGeom prst="roundRect">
            <a:avLst>
              <a:gd name="adj" fmla="val 377308"/>
            </a:avLst>
          </a:prstGeom>
          <a:solidFill>
            <a:srgbClr val="6D4562"/>
          </a:solidFill>
          <a:ln/>
        </p:spPr>
      </p:sp>
      <p:sp>
        <p:nvSpPr>
          <p:cNvPr id="16" name="Shape 13"/>
          <p:cNvSpPr/>
          <p:nvPr/>
        </p:nvSpPr>
        <p:spPr>
          <a:xfrm>
            <a:off x="7084219" y="6251972"/>
            <a:ext cx="461963" cy="461963"/>
          </a:xfrm>
          <a:prstGeom prst="roundRect">
            <a:avLst>
              <a:gd name="adj" fmla="val 18671"/>
            </a:avLst>
          </a:prstGeom>
          <a:solidFill>
            <a:srgbClr val="542C49"/>
          </a:solidFill>
          <a:ln w="7620">
            <a:solidFill>
              <a:srgbClr val="6D4562"/>
            </a:solidFill>
            <a:prstDash val="solid"/>
          </a:ln>
        </p:spPr>
      </p:sp>
      <p:sp>
        <p:nvSpPr>
          <p:cNvPr id="17" name="Text 14"/>
          <p:cNvSpPr/>
          <p:nvPr/>
        </p:nvSpPr>
        <p:spPr>
          <a:xfrm>
            <a:off x="7235785" y="6346031"/>
            <a:ext cx="158829" cy="273844"/>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3</a:t>
            </a:r>
            <a:endParaRPr lang="en-US" sz="2150" dirty="0"/>
          </a:p>
        </p:txBody>
      </p:sp>
      <p:sp>
        <p:nvSpPr>
          <p:cNvPr id="18" name="Text 15"/>
          <p:cNvSpPr/>
          <p:nvPr/>
        </p:nvSpPr>
        <p:spPr>
          <a:xfrm>
            <a:off x="3904059" y="6226254"/>
            <a:ext cx="2281714" cy="285155"/>
          </a:xfrm>
          <a:prstGeom prst="rect">
            <a:avLst/>
          </a:prstGeom>
          <a:noFill/>
          <a:ln/>
        </p:spPr>
        <p:txBody>
          <a:bodyPr wrap="none" lIns="0" tIns="0" rIns="0" bIns="0" rtlCol="0" anchor="t"/>
          <a:lstStyle/>
          <a:p>
            <a:pPr marL="0" indent="0" algn="r">
              <a:lnSpc>
                <a:spcPts val="2200"/>
              </a:lnSpc>
              <a:buNone/>
            </a:pPr>
            <a:r>
              <a:rPr lang="en-US" sz="1750" dirty="0">
                <a:solidFill>
                  <a:srgbClr val="DAD8E9"/>
                </a:solidFill>
                <a:latin typeface="Prompt Medium" pitchFamily="34" charset="0"/>
                <a:ea typeface="Prompt Medium" pitchFamily="34" charset="-122"/>
                <a:cs typeface="Prompt Medium" pitchFamily="34" charset="-120"/>
              </a:rPr>
              <a:t>Footer</a:t>
            </a:r>
            <a:endParaRPr lang="en-US" sz="1750" dirty="0"/>
          </a:p>
        </p:txBody>
      </p:sp>
      <p:sp>
        <p:nvSpPr>
          <p:cNvPr id="19" name="Text 16"/>
          <p:cNvSpPr/>
          <p:nvPr/>
        </p:nvSpPr>
        <p:spPr>
          <a:xfrm>
            <a:off x="1321356" y="6634520"/>
            <a:ext cx="4864418" cy="328613"/>
          </a:xfrm>
          <a:prstGeom prst="rect">
            <a:avLst/>
          </a:prstGeom>
          <a:noFill/>
          <a:ln/>
        </p:spPr>
        <p:txBody>
          <a:bodyPr wrap="none" lIns="0" tIns="0" rIns="0" bIns="0" rtlCol="0" anchor="t"/>
          <a:lstStyle/>
          <a:p>
            <a:pPr marL="0" indent="0" algn="r">
              <a:lnSpc>
                <a:spcPts val="2550"/>
              </a:lnSpc>
              <a:buNone/>
            </a:pPr>
            <a:r>
              <a:rPr lang="en-US" sz="1600" dirty="0">
                <a:solidFill>
                  <a:srgbClr val="DAD8E9"/>
                </a:solidFill>
                <a:latin typeface="Mukta Light" pitchFamily="34" charset="0"/>
                <a:ea typeface="Mukta Light" pitchFamily="34" charset="-122"/>
                <a:cs typeface="Mukta Light" pitchFamily="34" charset="-120"/>
              </a:rPr>
              <a:t>Contains a copyright notice asserting content rights.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906577" y="3898046"/>
            <a:ext cx="8612029"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Design Elements: HTML and CSS</a:t>
            </a:r>
            <a:endParaRPr lang="en-US" sz="4300" dirty="0"/>
          </a:p>
        </p:txBody>
      </p:sp>
      <p:sp>
        <p:nvSpPr>
          <p:cNvPr id="4" name="Text 1"/>
          <p:cNvSpPr/>
          <p:nvPr/>
        </p:nvSpPr>
        <p:spPr>
          <a:xfrm>
            <a:off x="840589" y="5143500"/>
            <a:ext cx="12799997" cy="2247113"/>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design of this portfolio, crafted solely with HTML and CSS, emphasizes a clean and minimalist aesthetic to showcase the work effectively. Utilizing a structured layout, the portfolio employs a grid system to organize content, ensuring easy navigation and a visually appealing experience. Custom styles, including a cohesive color palette and thoughtfully selected typography, enhance readability and create a professional tone.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75717"/>
          </a:xfrm>
          <a:prstGeom prst="rect">
            <a:avLst/>
          </a:prstGeom>
        </p:spPr>
      </p:pic>
      <p:sp>
        <p:nvSpPr>
          <p:cNvPr id="3" name="Text 0"/>
          <p:cNvSpPr/>
          <p:nvPr/>
        </p:nvSpPr>
        <p:spPr>
          <a:xfrm>
            <a:off x="1321356" y="3698438"/>
            <a:ext cx="5112425" cy="639008"/>
          </a:xfrm>
          <a:prstGeom prst="rect">
            <a:avLst/>
          </a:prstGeom>
          <a:noFill/>
          <a:ln/>
        </p:spPr>
        <p:txBody>
          <a:bodyPr wrap="none" lIns="0" tIns="0" rIns="0" bIns="0" rtlCol="0" anchor="t"/>
          <a:lstStyle/>
          <a:p>
            <a:pPr marL="0" indent="0">
              <a:lnSpc>
                <a:spcPts val="5000"/>
              </a:lnSpc>
              <a:buNone/>
            </a:pPr>
            <a:r>
              <a:rPr lang="en-US" sz="4000" dirty="0">
                <a:solidFill>
                  <a:srgbClr val="C6BFEE"/>
                </a:solidFill>
                <a:latin typeface="Prompt Medium" pitchFamily="34" charset="0"/>
                <a:ea typeface="Prompt Medium" pitchFamily="34" charset="-122"/>
                <a:cs typeface="Prompt Medium" pitchFamily="34" charset="-120"/>
              </a:rPr>
              <a:t>Featured Projects</a:t>
            </a:r>
            <a:endParaRPr lang="en-US" sz="4000" dirty="0"/>
          </a:p>
        </p:txBody>
      </p:sp>
      <p:sp>
        <p:nvSpPr>
          <p:cNvPr id="4" name="Shape 1"/>
          <p:cNvSpPr/>
          <p:nvPr/>
        </p:nvSpPr>
        <p:spPr>
          <a:xfrm>
            <a:off x="1321356" y="4682490"/>
            <a:ext cx="3842504" cy="2724269"/>
          </a:xfrm>
          <a:prstGeom prst="roundRect">
            <a:avLst>
              <a:gd name="adj" fmla="val 3547"/>
            </a:avLst>
          </a:prstGeom>
          <a:solidFill>
            <a:srgbClr val="542C49"/>
          </a:solidFill>
          <a:ln w="7620">
            <a:solidFill>
              <a:srgbClr val="6D4562"/>
            </a:solidFill>
            <a:prstDash val="solid"/>
          </a:ln>
        </p:spPr>
      </p:sp>
      <p:sp>
        <p:nvSpPr>
          <p:cNvPr id="5" name="Text 2"/>
          <p:cNvSpPr/>
          <p:nvPr/>
        </p:nvSpPr>
        <p:spPr>
          <a:xfrm>
            <a:off x="1559004" y="4920139"/>
            <a:ext cx="2556153" cy="319445"/>
          </a:xfrm>
          <a:prstGeom prst="rect">
            <a:avLst/>
          </a:prstGeom>
          <a:noFill/>
          <a:ln/>
        </p:spPr>
        <p:txBody>
          <a:bodyPr wrap="none" lIns="0" tIns="0" rIns="0" bIns="0" rtlCol="0" anchor="t"/>
          <a:lstStyle/>
          <a:p>
            <a:pPr marL="0" indent="0">
              <a:lnSpc>
                <a:spcPts val="2500"/>
              </a:lnSpc>
              <a:buNone/>
            </a:pPr>
            <a:r>
              <a:rPr lang="en-US" sz="2000" dirty="0">
                <a:solidFill>
                  <a:srgbClr val="DAD8E9"/>
                </a:solidFill>
                <a:latin typeface="Prompt Medium" pitchFamily="34" charset="0"/>
                <a:ea typeface="Prompt Medium" pitchFamily="34" charset="-122"/>
                <a:cs typeface="Prompt Medium" pitchFamily="34" charset="-120"/>
              </a:rPr>
              <a:t>Spotify Clone</a:t>
            </a:r>
            <a:endParaRPr lang="en-US" sz="2000" dirty="0"/>
          </a:p>
        </p:txBody>
      </p:sp>
      <p:sp>
        <p:nvSpPr>
          <p:cNvPr id="6" name="Text 3"/>
          <p:cNvSpPr/>
          <p:nvPr/>
        </p:nvSpPr>
        <p:spPr>
          <a:xfrm>
            <a:off x="1559004" y="5377577"/>
            <a:ext cx="3367207" cy="1472089"/>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Light" pitchFamily="34" charset="0"/>
                <a:ea typeface="Mukta Light" pitchFamily="34" charset="-122"/>
                <a:cs typeface="Mukta Light" pitchFamily="34" charset="-120"/>
              </a:rPr>
              <a:t>A frontend replica of the popular music streaming platform, showcasing core features and user experience using HTML and CSS.</a:t>
            </a:r>
            <a:endParaRPr lang="en-US" sz="1800" dirty="0"/>
          </a:p>
        </p:txBody>
      </p:sp>
      <p:sp>
        <p:nvSpPr>
          <p:cNvPr id="7" name="Shape 4"/>
          <p:cNvSpPr/>
          <p:nvPr/>
        </p:nvSpPr>
        <p:spPr>
          <a:xfrm>
            <a:off x="5393888" y="4682490"/>
            <a:ext cx="3842504" cy="2724269"/>
          </a:xfrm>
          <a:prstGeom prst="roundRect">
            <a:avLst>
              <a:gd name="adj" fmla="val 3547"/>
            </a:avLst>
          </a:prstGeom>
          <a:solidFill>
            <a:srgbClr val="542C49"/>
          </a:solidFill>
          <a:ln w="7620">
            <a:solidFill>
              <a:srgbClr val="6D4562"/>
            </a:solidFill>
            <a:prstDash val="solid"/>
          </a:ln>
        </p:spPr>
      </p:sp>
      <p:sp>
        <p:nvSpPr>
          <p:cNvPr id="8" name="Text 5"/>
          <p:cNvSpPr/>
          <p:nvPr/>
        </p:nvSpPr>
        <p:spPr>
          <a:xfrm>
            <a:off x="5631537" y="4920139"/>
            <a:ext cx="3284339" cy="319445"/>
          </a:xfrm>
          <a:prstGeom prst="rect">
            <a:avLst/>
          </a:prstGeom>
          <a:noFill/>
          <a:ln/>
        </p:spPr>
        <p:txBody>
          <a:bodyPr wrap="none" lIns="0" tIns="0" rIns="0" bIns="0" rtlCol="0" anchor="t"/>
          <a:lstStyle/>
          <a:p>
            <a:pPr marL="0" indent="0">
              <a:lnSpc>
                <a:spcPts val="2500"/>
              </a:lnSpc>
              <a:buNone/>
            </a:pPr>
            <a:r>
              <a:rPr lang="en-US" sz="2000" dirty="0">
                <a:solidFill>
                  <a:srgbClr val="DAD8E9"/>
                </a:solidFill>
                <a:latin typeface="Prompt Medium" pitchFamily="34" charset="0"/>
                <a:ea typeface="Prompt Medium" pitchFamily="34" charset="-122"/>
                <a:cs typeface="Prompt Medium" pitchFamily="34" charset="-120"/>
              </a:rPr>
              <a:t>Personal Portfolio Website</a:t>
            </a:r>
            <a:endParaRPr lang="en-US" sz="2000" dirty="0"/>
          </a:p>
        </p:txBody>
      </p:sp>
      <p:sp>
        <p:nvSpPr>
          <p:cNvPr id="9" name="Text 6"/>
          <p:cNvSpPr/>
          <p:nvPr/>
        </p:nvSpPr>
        <p:spPr>
          <a:xfrm>
            <a:off x="5631537" y="5377577"/>
            <a:ext cx="3367207" cy="1472089"/>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Light" pitchFamily="34" charset="0"/>
                <a:ea typeface="Mukta Light" pitchFamily="34" charset="-122"/>
                <a:cs typeface="Mukta Light" pitchFamily="34" charset="-120"/>
              </a:rPr>
              <a:t>A self-designed and developed website to showcase web design skills and projects, creating an engaging online presence.</a:t>
            </a:r>
            <a:endParaRPr lang="en-US" sz="1800" dirty="0"/>
          </a:p>
        </p:txBody>
      </p:sp>
      <p:sp>
        <p:nvSpPr>
          <p:cNvPr id="10" name="Shape 7"/>
          <p:cNvSpPr/>
          <p:nvPr/>
        </p:nvSpPr>
        <p:spPr>
          <a:xfrm>
            <a:off x="9466421" y="4682490"/>
            <a:ext cx="3842504" cy="2724269"/>
          </a:xfrm>
          <a:prstGeom prst="roundRect">
            <a:avLst>
              <a:gd name="adj" fmla="val 3547"/>
            </a:avLst>
          </a:prstGeom>
          <a:solidFill>
            <a:srgbClr val="542C49"/>
          </a:solidFill>
          <a:ln w="7620">
            <a:solidFill>
              <a:srgbClr val="6D4562"/>
            </a:solidFill>
            <a:prstDash val="solid"/>
          </a:ln>
        </p:spPr>
      </p:sp>
      <p:sp>
        <p:nvSpPr>
          <p:cNvPr id="11" name="Text 8"/>
          <p:cNvSpPr/>
          <p:nvPr/>
        </p:nvSpPr>
        <p:spPr>
          <a:xfrm>
            <a:off x="9704070" y="4920139"/>
            <a:ext cx="3367207" cy="638889"/>
          </a:xfrm>
          <a:prstGeom prst="rect">
            <a:avLst/>
          </a:prstGeom>
          <a:noFill/>
          <a:ln/>
        </p:spPr>
        <p:txBody>
          <a:bodyPr wrap="square" lIns="0" tIns="0" rIns="0" bIns="0" rtlCol="0" anchor="t"/>
          <a:lstStyle/>
          <a:p>
            <a:pPr marL="0" indent="0">
              <a:lnSpc>
                <a:spcPts val="2500"/>
              </a:lnSpc>
              <a:buNone/>
            </a:pPr>
            <a:r>
              <a:rPr lang="en-US" sz="2000" dirty="0">
                <a:solidFill>
                  <a:srgbClr val="DAD8E9"/>
                </a:solidFill>
                <a:latin typeface="Prompt Medium" pitchFamily="34" charset="0"/>
                <a:ea typeface="Prompt Medium" pitchFamily="34" charset="-122"/>
                <a:cs typeface="Prompt Medium" pitchFamily="34" charset="-120"/>
              </a:rPr>
              <a:t>Photographer Portfolio Website</a:t>
            </a:r>
            <a:endParaRPr lang="en-US" sz="2000" dirty="0"/>
          </a:p>
        </p:txBody>
      </p:sp>
      <p:sp>
        <p:nvSpPr>
          <p:cNvPr id="12" name="Text 9"/>
          <p:cNvSpPr/>
          <p:nvPr/>
        </p:nvSpPr>
        <p:spPr>
          <a:xfrm>
            <a:off x="9704070" y="5697022"/>
            <a:ext cx="3367207" cy="1472089"/>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Light" pitchFamily="34" charset="0"/>
                <a:ea typeface="Mukta Light" pitchFamily="34" charset="-122"/>
                <a:cs typeface="Mukta Light" pitchFamily="34" charset="-120"/>
              </a:rPr>
              <a:t>A custom-designed portfolio for a photographer, featuring layout and user interface design to showcase their work and services.</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1321356" y="3859649"/>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My Technical Skills</a:t>
            </a:r>
            <a:endParaRPr lang="en-US" sz="4300" dirty="0"/>
          </a:p>
        </p:txBody>
      </p:sp>
      <p:pic>
        <p:nvPicPr>
          <p:cNvPr id="4" name="Image 1" descr="preencoded.png"/>
          <p:cNvPicPr>
            <a:picLocks noChangeAspect="1"/>
          </p:cNvPicPr>
          <p:nvPr/>
        </p:nvPicPr>
        <p:blipFill>
          <a:blip r:embed="rId4"/>
          <a:stretch>
            <a:fillRect/>
          </a:stretch>
        </p:blipFill>
        <p:spPr>
          <a:xfrm>
            <a:off x="1321356" y="4915733"/>
            <a:ext cx="617220" cy="617220"/>
          </a:xfrm>
          <a:prstGeom prst="rect">
            <a:avLst/>
          </a:prstGeom>
        </p:spPr>
      </p:pic>
      <p:sp>
        <p:nvSpPr>
          <p:cNvPr id="5" name="Text 1"/>
          <p:cNvSpPr/>
          <p:nvPr/>
        </p:nvSpPr>
        <p:spPr>
          <a:xfrm>
            <a:off x="1321356" y="5779770"/>
            <a:ext cx="2719149"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HTML &amp; CSS</a:t>
            </a:r>
            <a:endParaRPr lang="en-US" sz="2150" dirty="0"/>
          </a:p>
        </p:txBody>
      </p:sp>
      <p:sp>
        <p:nvSpPr>
          <p:cNvPr id="6" name="Text 2"/>
          <p:cNvSpPr/>
          <p:nvPr/>
        </p:nvSpPr>
        <p:spPr>
          <a:xfrm>
            <a:off x="1321356" y="6270784"/>
            <a:ext cx="2719149"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Proficient in creating structured, styled web pages</a:t>
            </a:r>
            <a:endParaRPr lang="en-US" sz="1900" dirty="0"/>
          </a:p>
        </p:txBody>
      </p:sp>
      <p:pic>
        <p:nvPicPr>
          <p:cNvPr id="7" name="Image 2" descr="preencoded.png"/>
          <p:cNvPicPr>
            <a:picLocks noChangeAspect="1"/>
          </p:cNvPicPr>
          <p:nvPr/>
        </p:nvPicPr>
        <p:blipFill>
          <a:blip r:embed="rId5"/>
          <a:stretch>
            <a:fillRect/>
          </a:stretch>
        </p:blipFill>
        <p:spPr>
          <a:xfrm>
            <a:off x="4410789" y="4915733"/>
            <a:ext cx="617220" cy="617220"/>
          </a:xfrm>
          <a:prstGeom prst="rect">
            <a:avLst/>
          </a:prstGeom>
        </p:spPr>
      </p:pic>
      <p:sp>
        <p:nvSpPr>
          <p:cNvPr id="8" name="Text 3"/>
          <p:cNvSpPr/>
          <p:nvPr/>
        </p:nvSpPr>
        <p:spPr>
          <a:xfrm>
            <a:off x="4410789" y="5779770"/>
            <a:ext cx="2719268"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Java</a:t>
            </a:r>
            <a:endParaRPr lang="en-US" sz="2150" dirty="0"/>
          </a:p>
        </p:txBody>
      </p:sp>
      <p:sp>
        <p:nvSpPr>
          <p:cNvPr id="9" name="Text 4"/>
          <p:cNvSpPr/>
          <p:nvPr/>
        </p:nvSpPr>
        <p:spPr>
          <a:xfrm>
            <a:off x="4410789" y="6270784"/>
            <a:ext cx="2719268"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Experienced in object-oriented programming</a:t>
            </a:r>
            <a:endParaRPr lang="en-US" sz="1900" dirty="0"/>
          </a:p>
        </p:txBody>
      </p:sp>
      <p:pic>
        <p:nvPicPr>
          <p:cNvPr id="10" name="Image 3" descr="preencoded.png"/>
          <p:cNvPicPr>
            <a:picLocks noChangeAspect="1"/>
          </p:cNvPicPr>
          <p:nvPr/>
        </p:nvPicPr>
        <p:blipFill>
          <a:blip r:embed="rId6"/>
          <a:stretch>
            <a:fillRect/>
          </a:stretch>
        </p:blipFill>
        <p:spPr>
          <a:xfrm>
            <a:off x="7500342" y="4915733"/>
            <a:ext cx="617220" cy="617220"/>
          </a:xfrm>
          <a:prstGeom prst="rect">
            <a:avLst/>
          </a:prstGeom>
        </p:spPr>
      </p:pic>
      <p:sp>
        <p:nvSpPr>
          <p:cNvPr id="11" name="Text 5"/>
          <p:cNvSpPr/>
          <p:nvPr/>
        </p:nvSpPr>
        <p:spPr>
          <a:xfrm>
            <a:off x="7500342" y="5779770"/>
            <a:ext cx="2719149"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Python</a:t>
            </a:r>
            <a:endParaRPr lang="en-US" sz="2150" dirty="0"/>
          </a:p>
        </p:txBody>
      </p:sp>
      <p:sp>
        <p:nvSpPr>
          <p:cNvPr id="12" name="Text 6"/>
          <p:cNvSpPr/>
          <p:nvPr/>
        </p:nvSpPr>
        <p:spPr>
          <a:xfrm>
            <a:off x="7500342" y="6270784"/>
            <a:ext cx="2719149"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Skilled in versatile scripting and application development</a:t>
            </a:r>
            <a:endParaRPr lang="en-US" sz="1900" dirty="0"/>
          </a:p>
        </p:txBody>
      </p:sp>
      <p:pic>
        <p:nvPicPr>
          <p:cNvPr id="13" name="Image 4" descr="preencoded.png"/>
          <p:cNvPicPr>
            <a:picLocks noChangeAspect="1"/>
          </p:cNvPicPr>
          <p:nvPr/>
        </p:nvPicPr>
        <p:blipFill>
          <a:blip r:embed="rId7"/>
          <a:stretch>
            <a:fillRect/>
          </a:stretch>
        </p:blipFill>
        <p:spPr>
          <a:xfrm>
            <a:off x="10589776" y="4915733"/>
            <a:ext cx="617220" cy="617220"/>
          </a:xfrm>
          <a:prstGeom prst="rect">
            <a:avLst/>
          </a:prstGeom>
        </p:spPr>
      </p:pic>
      <p:sp>
        <p:nvSpPr>
          <p:cNvPr id="14" name="Text 7"/>
          <p:cNvSpPr/>
          <p:nvPr/>
        </p:nvSpPr>
        <p:spPr>
          <a:xfrm>
            <a:off x="10589776" y="5779770"/>
            <a:ext cx="2719268"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C &amp; C++</a:t>
            </a:r>
            <a:endParaRPr lang="en-US" sz="2150" dirty="0"/>
          </a:p>
        </p:txBody>
      </p:sp>
      <p:sp>
        <p:nvSpPr>
          <p:cNvPr id="15" name="Text 8"/>
          <p:cNvSpPr/>
          <p:nvPr/>
        </p:nvSpPr>
        <p:spPr>
          <a:xfrm>
            <a:off x="10589776" y="6270784"/>
            <a:ext cx="2719268"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Knowledgeable in low-level programming languages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1321356" y="4350425"/>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Contact Information</a:t>
            </a:r>
            <a:endParaRPr lang="en-US" sz="4300" dirty="0"/>
          </a:p>
        </p:txBody>
      </p:sp>
      <p:sp>
        <p:nvSpPr>
          <p:cNvPr id="4" name="Shape 1"/>
          <p:cNvSpPr/>
          <p:nvPr/>
        </p:nvSpPr>
        <p:spPr>
          <a:xfrm>
            <a:off x="1321356" y="5684163"/>
            <a:ext cx="555427" cy="555427"/>
          </a:xfrm>
          <a:prstGeom prst="roundRect">
            <a:avLst>
              <a:gd name="adj" fmla="val 18669"/>
            </a:avLst>
          </a:prstGeom>
          <a:solidFill>
            <a:srgbClr val="542C49"/>
          </a:solidFill>
          <a:ln w="15240">
            <a:solidFill>
              <a:srgbClr val="6D4562"/>
            </a:solidFill>
            <a:prstDash val="solid"/>
          </a:ln>
        </p:spPr>
      </p:sp>
      <p:sp>
        <p:nvSpPr>
          <p:cNvPr id="5" name="Text 2"/>
          <p:cNvSpPr/>
          <p:nvPr/>
        </p:nvSpPr>
        <p:spPr>
          <a:xfrm>
            <a:off x="1537454" y="5797272"/>
            <a:ext cx="123111"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1</a:t>
            </a:r>
            <a:endParaRPr lang="en-US" sz="2550" dirty="0"/>
          </a:p>
        </p:txBody>
      </p:sp>
      <p:sp>
        <p:nvSpPr>
          <p:cNvPr id="6" name="Text 3"/>
          <p:cNvSpPr/>
          <p:nvPr/>
        </p:nvSpPr>
        <p:spPr>
          <a:xfrm>
            <a:off x="2123599" y="568416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Email</a:t>
            </a:r>
            <a:endParaRPr lang="en-US" sz="2150" dirty="0"/>
          </a:p>
        </p:txBody>
      </p:sp>
      <p:sp>
        <p:nvSpPr>
          <p:cNvPr id="7" name="Text 4"/>
          <p:cNvSpPr/>
          <p:nvPr/>
        </p:nvSpPr>
        <p:spPr>
          <a:xfrm>
            <a:off x="2123599" y="6175177"/>
            <a:ext cx="3029069"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anushka.2327cse1234@kiet.edu</a:t>
            </a:r>
            <a:endParaRPr lang="en-US" sz="1900" dirty="0"/>
          </a:p>
        </p:txBody>
      </p:sp>
      <p:sp>
        <p:nvSpPr>
          <p:cNvPr id="8" name="Shape 5"/>
          <p:cNvSpPr/>
          <p:nvPr/>
        </p:nvSpPr>
        <p:spPr>
          <a:xfrm>
            <a:off x="5399484" y="5684163"/>
            <a:ext cx="555427" cy="555427"/>
          </a:xfrm>
          <a:prstGeom prst="roundRect">
            <a:avLst>
              <a:gd name="adj" fmla="val 18669"/>
            </a:avLst>
          </a:prstGeom>
          <a:solidFill>
            <a:srgbClr val="542C49"/>
          </a:solidFill>
          <a:ln w="15240">
            <a:solidFill>
              <a:srgbClr val="6D4562"/>
            </a:solidFill>
            <a:prstDash val="solid"/>
          </a:ln>
        </p:spPr>
      </p:sp>
      <p:sp>
        <p:nvSpPr>
          <p:cNvPr id="9" name="Text 6"/>
          <p:cNvSpPr/>
          <p:nvPr/>
        </p:nvSpPr>
        <p:spPr>
          <a:xfrm>
            <a:off x="5580936" y="5797272"/>
            <a:ext cx="192524"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2</a:t>
            </a:r>
            <a:endParaRPr lang="en-US" sz="2550" dirty="0"/>
          </a:p>
        </p:txBody>
      </p:sp>
      <p:sp>
        <p:nvSpPr>
          <p:cNvPr id="10" name="Text 7"/>
          <p:cNvSpPr/>
          <p:nvPr/>
        </p:nvSpPr>
        <p:spPr>
          <a:xfrm>
            <a:off x="6201728" y="568416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LinkedIn</a:t>
            </a:r>
            <a:endParaRPr lang="en-US" sz="2150" dirty="0"/>
          </a:p>
        </p:txBody>
      </p:sp>
      <p:sp>
        <p:nvSpPr>
          <p:cNvPr id="11" name="Text 8"/>
          <p:cNvSpPr/>
          <p:nvPr/>
        </p:nvSpPr>
        <p:spPr>
          <a:xfrm>
            <a:off x="6201728" y="6175177"/>
            <a:ext cx="3029069" cy="790099"/>
          </a:xfrm>
          <a:prstGeom prst="rect">
            <a:avLst/>
          </a:prstGeom>
          <a:noFill/>
          <a:ln/>
        </p:spPr>
        <p:txBody>
          <a:bodyPr wrap="square" lIns="0" tIns="0" rIns="0" bIns="0" rtlCol="0" anchor="t"/>
          <a:lstStyle/>
          <a:p>
            <a:pPr marL="0" indent="0">
              <a:lnSpc>
                <a:spcPts val="3100"/>
              </a:lnSpc>
              <a:buNone/>
            </a:pPr>
            <a:r>
              <a:rPr lang="en-US" sz="1900" u="sng" dirty="0">
                <a:solidFill>
                  <a:srgbClr val="A95B95"/>
                </a:solidFill>
                <a:latin typeface="Mukta Light" pitchFamily="34" charset="0"/>
                <a:ea typeface="Mukta Light" pitchFamily="34" charset="-122"/>
                <a:cs typeface="Mukta Light" pitchFamily="34" charset="-120"/>
                <a:hlinkClick r:id="rId4">
                  <a:extLst>
                    <a:ext uri="{A12FA001-AC4F-418D-AE19-62706E023703}">
                      <ahyp:hlinkClr xmlns:ahyp="http://schemas.microsoft.com/office/drawing/2018/hyperlinkcolor" val="tx"/>
                    </a:ext>
                  </a:extLst>
                </a:hlinkClick>
              </a:rPr>
              <a:t>linkedin.com/in/anushka-singh-47b4a6335</a:t>
            </a:r>
            <a:endParaRPr lang="en-US" sz="1900" dirty="0"/>
          </a:p>
        </p:txBody>
      </p:sp>
      <p:sp>
        <p:nvSpPr>
          <p:cNvPr id="12" name="Shape 9"/>
          <p:cNvSpPr/>
          <p:nvPr/>
        </p:nvSpPr>
        <p:spPr>
          <a:xfrm>
            <a:off x="9477613" y="5684163"/>
            <a:ext cx="555427" cy="555427"/>
          </a:xfrm>
          <a:prstGeom prst="roundRect">
            <a:avLst>
              <a:gd name="adj" fmla="val 18669"/>
            </a:avLst>
          </a:prstGeom>
          <a:solidFill>
            <a:srgbClr val="542C49"/>
          </a:solidFill>
          <a:ln w="15240">
            <a:solidFill>
              <a:srgbClr val="6D4562"/>
            </a:solidFill>
            <a:prstDash val="solid"/>
          </a:ln>
        </p:spPr>
      </p:sp>
      <p:sp>
        <p:nvSpPr>
          <p:cNvPr id="13" name="Text 10"/>
          <p:cNvSpPr/>
          <p:nvPr/>
        </p:nvSpPr>
        <p:spPr>
          <a:xfrm>
            <a:off x="9659779" y="5797272"/>
            <a:ext cx="190976"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3</a:t>
            </a:r>
            <a:endParaRPr lang="en-US" sz="2550" dirty="0"/>
          </a:p>
        </p:txBody>
      </p:sp>
      <p:sp>
        <p:nvSpPr>
          <p:cNvPr id="14" name="Text 11"/>
          <p:cNvSpPr/>
          <p:nvPr/>
        </p:nvSpPr>
        <p:spPr>
          <a:xfrm>
            <a:off x="10279856" y="568416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GitHub</a:t>
            </a:r>
            <a:endParaRPr lang="en-US" sz="2150" dirty="0"/>
          </a:p>
        </p:txBody>
      </p:sp>
      <p:sp>
        <p:nvSpPr>
          <p:cNvPr id="15" name="Text 12"/>
          <p:cNvSpPr/>
          <p:nvPr/>
        </p:nvSpPr>
        <p:spPr>
          <a:xfrm>
            <a:off x="10279856" y="6175177"/>
            <a:ext cx="3029069"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github.com/AnushkaSingh5</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392</Words>
  <Application>Microsoft Office PowerPoint</Application>
  <PresentationFormat>Custom</PresentationFormat>
  <Paragraphs>47</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Prompt Medium</vt:lpstr>
      <vt:lpstr>Mukta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Anushka</cp:lastModifiedBy>
  <cp:revision>3</cp:revision>
  <dcterms:created xsi:type="dcterms:W3CDTF">2024-10-28T08:41:11Z</dcterms:created>
  <dcterms:modified xsi:type="dcterms:W3CDTF">2024-10-28T10:33:41Z</dcterms:modified>
</cp:coreProperties>
</file>